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4" r:id="rId3"/>
    <p:sldId id="378" r:id="rId4"/>
    <p:sldId id="379" r:id="rId5"/>
    <p:sldId id="390" r:id="rId6"/>
    <p:sldId id="394" r:id="rId7"/>
    <p:sldId id="383" r:id="rId8"/>
    <p:sldId id="385" r:id="rId9"/>
    <p:sldId id="395" r:id="rId10"/>
    <p:sldId id="386" r:id="rId11"/>
    <p:sldId id="400" r:id="rId12"/>
    <p:sldId id="391" r:id="rId13"/>
    <p:sldId id="387" r:id="rId14"/>
    <p:sldId id="388" r:id="rId15"/>
    <p:sldId id="397" r:id="rId16"/>
    <p:sldId id="398" r:id="rId17"/>
    <p:sldId id="392" r:id="rId18"/>
    <p:sldId id="399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99" autoAdjust="0"/>
    <p:restoredTop sz="95405" autoAdjust="0"/>
  </p:normalViewPr>
  <p:slideViewPr>
    <p:cSldViewPr showGuides="1">
      <p:cViewPr>
        <p:scale>
          <a:sx n="77" d="100"/>
          <a:sy n="77" d="100"/>
        </p:scale>
        <p:origin x="-90" y="-666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05/12/2023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886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9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157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37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3067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27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63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02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602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79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279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002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3135588"/>
            <a:ext cx="12192000" cy="27363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439816" y="692696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86" y="0"/>
            <a:ext cx="3036086" cy="14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00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852936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değil.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3387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KURALLARI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0" y="980728"/>
            <a:ext cx="12016843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4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Geçerli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kimlik belgesi yanında olmayan öğrenciler sınava alınmayacaktır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tr-T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sınava gelirken yanlarında geçerli kimlik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ile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en az iki adet koyu siyah ve yumuşak kurşun kalem, kalemtıraş ve leke bırakmayan yumuşak silgi bulunduracaktır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sınava şeffaf şişe içinde su götürebilir.</a:t>
            </a:r>
          </a:p>
          <a:p>
            <a:endParaRPr lang="tr-TR" sz="24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dakikadan sonra gelen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sınava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alınmaz.</a:t>
            </a:r>
          </a:p>
          <a:p>
            <a:endParaRPr lang="tr-T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sınavın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ilk 30 ve son 15 dakikasında sınav salonundan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çıkamazlar.</a:t>
            </a:r>
          </a:p>
          <a:p>
            <a:pPr algn="ctr"/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169197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79937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oluşturulmaktadır.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11065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22359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28864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xmlns="" val="308047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244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1620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40770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29602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30256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5082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3605</TotalTime>
  <Words>555</Words>
  <Application>Microsoft Office PowerPoint</Application>
  <PresentationFormat>Özel</PresentationFormat>
  <Paragraphs>151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Office Theme</vt:lpstr>
      <vt:lpstr>Slayt 1</vt:lpstr>
      <vt:lpstr>                    LİSELERE YERLEŞTİRME NASIL YAPILACAK?</vt:lpstr>
      <vt:lpstr>SINAVLA ÖĞRENCİ ALAN LİSELER HANGİLERİ?</vt:lpstr>
      <vt:lpstr>SORU SAYISI ve SINAV SÜRESİ</vt:lpstr>
      <vt:lpstr>HANGİ DERSTEN KAÇ SORU ÇIKACAK? </vt:lpstr>
      <vt:lpstr>TESTLERİN KATSAYILARI? </vt:lpstr>
      <vt:lpstr>SORULAR NASIL OLACAK? </vt:lpstr>
      <vt:lpstr> SINAV KAÇ OTURUM OLACAK? </vt:lpstr>
      <vt:lpstr> SINAV SÜRESİ VE BAŞLAMA SAATİ? </vt:lpstr>
      <vt:lpstr>SINAV ZORUNLU MU? </vt:lpstr>
      <vt:lpstr>SINAV KURALLARI </vt:lpstr>
      <vt:lpstr>SINAVLA ÖĞRENCİ ALAN LİSELERE TERCİH İŞLEMLERİ </vt:lpstr>
      <vt:lpstr>YEREL YERLEŞTİRME NASIL OLACAK? </vt:lpstr>
      <vt:lpstr>TERCİHLER NASIL YAPILACAK? </vt:lpstr>
      <vt:lpstr>YEREL YERLEŞTİRMEDE ÖNCELİK? </vt:lpstr>
      <vt:lpstr>MERKEZİ YERLEŞTİRME NASIL OLACAK? </vt:lpstr>
      <vt:lpstr>ÖZEL LİSELERE YERLEŞTİRME NASIL OLACAK? </vt:lpstr>
      <vt:lpstr>GÜZEL SANATLAR VE SPOR LİSELERİNE YERLEŞTİRME NASIL OLACAK?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pro</cp:lastModifiedBy>
  <cp:revision>296</cp:revision>
  <dcterms:created xsi:type="dcterms:W3CDTF">2014-09-22T14:05:42Z</dcterms:created>
  <dcterms:modified xsi:type="dcterms:W3CDTF">2023-12-05T07:26:41Z</dcterms:modified>
</cp:coreProperties>
</file>