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Arrows Diagram" id="{B6D18F6B-13C0-4689-8D47-3BF47272F27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349"/>
            <p14:sldId id="350"/>
            <p14:sldId id="538"/>
            <p14:sldId id="539"/>
            <p14:sldId id="566"/>
            <p14:sldId id="567"/>
          </p14:sldIdLst>
        </p14:section>
        <p14:section name="Puzzle Diagram" id="{5EBB697D-5F3A-4619-95B1-18B26D293295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  <p14:section name="Gear Diagram" id="{78BEFFB9-BDDE-431B-8DAD-F147F3B1C6A0}">
          <p14:sldIdLst>
            <p14:sldId id="276"/>
            <p14:sldId id="279"/>
            <p14:sldId id="277"/>
            <p14:sldId id="278"/>
          </p14:sldIdLst>
        </p14:section>
        <p14:section name="Matrix Diagram" id="{5A07AFEB-75C5-487C-BCB4-8E975429D77E}">
          <p14:sldIdLst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Cycle Process" id="{50B0BF03-0985-4946-9592-3190EDAD1A23}">
          <p14:sldIdLst>
            <p14:sldId id="287"/>
            <p14:sldId id="289"/>
            <p14:sldId id="288"/>
            <p14:sldId id="552"/>
            <p14:sldId id="554"/>
            <p14:sldId id="555"/>
            <p14:sldId id="553"/>
            <p14:sldId id="290"/>
          </p14:sldIdLst>
        </p14:section>
        <p14:section name="Gantt Chart" id="{904EEEBC-31A4-4D7F-9ED6-F86ACB6EF018}">
          <p14:sldIdLst>
            <p14:sldId id="286"/>
            <p14:sldId id="291"/>
            <p14:sldId id="292"/>
            <p14:sldId id="295"/>
          </p14:sldIdLst>
        </p14:section>
        <p14:section name="Calendar 2015" id="{4B913258-86AC-4206-ABBC-306309849869}">
          <p14:sldIdLst>
            <p14:sldId id="501"/>
            <p14:sldId id="502"/>
            <p14:sldId id="503"/>
            <p14:sldId id="505"/>
          </p14:sldIdLst>
        </p14:section>
        <p14:section name="Timeline Process" id="{1F6949EA-DE10-4B90-9A09-64B6B4AE90B7}">
          <p14:sldIdLst>
            <p14:sldId id="296"/>
            <p14:sldId id="297"/>
            <p14:sldId id="298"/>
            <p14:sldId id="299"/>
            <p14:sldId id="433"/>
            <p14:sldId id="435"/>
            <p14:sldId id="436"/>
            <p14:sldId id="437"/>
            <p14:sldId id="438"/>
            <p14:sldId id="439"/>
            <p14:sldId id="447"/>
            <p14:sldId id="448"/>
            <p14:sldId id="468"/>
            <p14:sldId id="449"/>
            <p14:sldId id="452"/>
            <p14:sldId id="453"/>
            <p14:sldId id="524"/>
            <p14:sldId id="525"/>
          </p14:sldIdLst>
        </p14:section>
        <p14:section name="Step-by-Step Process" id="{BDC0C192-FFAA-40AD-BF84-0A75CEC29620}">
          <p14:sldIdLst>
            <p14:sldId id="304"/>
            <p14:sldId id="305"/>
            <p14:sldId id="306"/>
            <p14:sldId id="307"/>
            <p14:sldId id="308"/>
            <p14:sldId id="353"/>
            <p14:sldId id="309"/>
            <p14:sldId id="310"/>
            <p14:sldId id="311"/>
            <p14:sldId id="352"/>
            <p14:sldId id="526"/>
            <p14:sldId id="528"/>
          </p14:sldIdLst>
        </p14:section>
        <p14:section name="Funnel Diagram" id="{FD38EE9E-CE02-429A-B76D-12B3C50F77C2}">
          <p14:sldIdLst>
            <p14:sldId id="300"/>
            <p14:sldId id="301"/>
            <p14:sldId id="302"/>
            <p14:sldId id="303"/>
          </p14:sldIdLst>
        </p14:section>
        <p14:section name="Mindmap" id="{BEFC53BC-F424-468E-AD29-25E3B3BA7D55}">
          <p14:sldIdLst>
            <p14:sldId id="312"/>
            <p14:sldId id="313"/>
            <p14:sldId id="314"/>
            <p14:sldId id="315"/>
            <p14:sldId id="316"/>
            <p14:sldId id="317"/>
          </p14:sldIdLst>
        </p14:section>
        <p14:section name="Tree Diagram" id="{396C7869-A3CD-4176-9DFB-FDC97C7466AD}">
          <p14:sldIdLst>
            <p14:sldId id="318"/>
            <p14:sldId id="319"/>
            <p14:sldId id="320"/>
            <p14:sldId id="321"/>
          </p14:sldIdLst>
        </p14:section>
        <p14:section name="Pyramid Diagram" id="{BF303E46-BAA6-46CA-B5F4-147B666F822A}">
          <p14:sldIdLst>
            <p14:sldId id="322"/>
            <p14:sldId id="323"/>
            <p14:sldId id="324"/>
            <p14:sldId id="325"/>
          </p14:sldIdLst>
        </p14:section>
        <p14:section name="Flowchart" id="{85D94DD8-C343-4EA1-803B-2037E9588492}">
          <p14:sldIdLst>
            <p14:sldId id="326"/>
            <p14:sldId id="327"/>
          </p14:sldIdLst>
        </p14:section>
        <p14:section name="Fishbone Diagram" id="{1B606730-6E71-42BB-8321-D12902EDFCA7}">
          <p14:sldIdLst>
            <p14:sldId id="328"/>
            <p14:sldId id="329"/>
            <p14:sldId id="330"/>
            <p14:sldId id="331"/>
          </p14:sldIdLst>
        </p14:section>
        <p14:section name="Map Diagram" id="{355EE30E-99BA-41F4-A409-8A241F946D9C}">
          <p14:sldIdLst>
            <p14:sldId id="443"/>
            <p14:sldId id="442"/>
            <p14:sldId id="332"/>
            <p14:sldId id="333"/>
            <p14:sldId id="334"/>
            <p14:sldId id="527"/>
            <p14:sldId id="441"/>
            <p14:sldId id="339"/>
            <p14:sldId id="335"/>
            <p14:sldId id="336"/>
            <p14:sldId id="337"/>
            <p14:sldId id="338"/>
            <p14:sldId id="440"/>
            <p14:sldId id="530"/>
            <p14:sldId id="556"/>
            <p14:sldId id="557"/>
          </p14:sldIdLst>
        </p14:section>
        <p14:section name="Iceberg Diagram" id="{FF92EB0E-4839-4D74-ABCD-7B20D7FF76F8}">
          <p14:sldIdLst>
            <p14:sldId id="340"/>
            <p14:sldId id="341"/>
          </p14:sldIdLst>
        </p14:section>
        <p14:section name="Pricelist Table" id="{5E179C74-804D-4F9F-9688-0D9697A7DDA7}">
          <p14:sldIdLst>
            <p14:sldId id="342"/>
            <p14:sldId id="343"/>
            <p14:sldId id="344"/>
            <p14:sldId id="345"/>
            <p14:sldId id="346"/>
            <p14:sldId id="348"/>
          </p14:sldIdLst>
        </p14:section>
        <p14:section name="3D Layers Diagram" id="{A1CCEBDB-9B94-4B64-8EFA-7B7DA18384E7}">
          <p14:sldIdLst>
            <p14:sldId id="351"/>
            <p14:sldId id="354"/>
            <p14:sldId id="357"/>
            <p14:sldId id="358"/>
          </p14:sldIdLst>
        </p14:section>
        <p14:section name="Comparison / proposition" id="{50F87C0F-1B7F-424A-AC8C-7BF367B1970C}">
          <p14:sldIdLst>
            <p14:sldId id="466"/>
            <p14:sldId id="467"/>
            <p14:sldId id="537"/>
            <p14:sldId id="469"/>
            <p14:sldId id="470"/>
            <p14:sldId id="471"/>
            <p14:sldId id="472"/>
            <p14:sldId id="479"/>
            <p14:sldId id="532"/>
            <p14:sldId id="533"/>
            <p14:sldId id="534"/>
            <p14:sldId id="535"/>
            <p14:sldId id="536"/>
            <p14:sldId id="480"/>
          </p14:sldIdLst>
        </p14:section>
        <p14:section name="Business Model" id="{C01F8ABC-4008-48CE-B62C-64BEF1F37574}">
          <p14:sldIdLst>
            <p14:sldId id="477"/>
            <p14:sldId id="478"/>
            <p14:sldId id="481"/>
            <p14:sldId id="568"/>
            <p14:sldId id="569"/>
            <p14:sldId id="482"/>
            <p14:sldId id="558"/>
            <p14:sldId id="559"/>
          </p14:sldIdLst>
        </p14:section>
        <p14:section name="Human Diagram" id="{578B14A7-58BB-4183-A73C-665BBC05F710}">
          <p14:sldIdLst>
            <p14:sldId id="506"/>
            <p14:sldId id="507"/>
            <p14:sldId id="508"/>
            <p14:sldId id="514"/>
          </p14:sldIdLst>
        </p14:section>
        <p14:section name="Road Diagram" id="{DD9FA14E-9415-4144-873F-5D6CFBF4D8E1}">
          <p14:sldIdLst>
            <p14:sldId id="473"/>
            <p14:sldId id="474"/>
            <p14:sldId id="499"/>
            <p14:sldId id="500"/>
          </p14:sldIdLst>
        </p14:section>
        <p14:section name="Gadget Diagram" id="{4CD4ABD5-5BAA-4108-86AF-7DED4EC6DF93}">
          <p14:sldIdLst>
            <p14:sldId id="355"/>
            <p14:sldId id="356"/>
          </p14:sldIdLst>
        </p14:section>
        <p14:section name="Mockup Template" id="{5DD95A02-F785-4B87-AAA9-183570F07D22}">
          <p14:sldIdLst>
            <p14:sldId id="396"/>
            <p14:sldId id="400"/>
            <p14:sldId id="397"/>
            <p14:sldId id="398"/>
            <p14:sldId id="421"/>
            <p14:sldId id="422"/>
            <p14:sldId id="560"/>
            <p14:sldId id="561"/>
          </p14:sldIdLst>
        </p14:section>
        <p14:section name="Portfolio" id="{BA390565-5CD7-44F5-8FE9-B359590A0BFC}">
          <p14:sldIdLst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</p14:sldIdLst>
        </p14:section>
        <p14:section name="Team/ Photo Slide" id="{6BE9D522-C8CD-4D08-88EF-5D9323F1E807}">
          <p14:sldIdLst>
            <p14:sldId id="455"/>
            <p14:sldId id="454"/>
            <p14:sldId id="423"/>
            <p14:sldId id="424"/>
            <p14:sldId id="425"/>
            <p14:sldId id="426"/>
            <p14:sldId id="427"/>
            <p14:sldId id="428"/>
          </p14:sldIdLst>
        </p14:section>
        <p14:section name="Hierarchy" id="{05BE700D-4A3D-496C-8147-B1F208F5F0B1}">
          <p14:sldIdLst>
            <p14:sldId id="429"/>
            <p14:sldId id="430"/>
            <p14:sldId id="431"/>
            <p14:sldId id="432"/>
            <p14:sldId id="562"/>
            <p14:sldId id="563"/>
          </p14:sldIdLst>
        </p14:section>
        <p14:section name="Energy Diagram" id="{19024546-5A2D-444D-93AB-5DB161A06C34}">
          <p14:sldIdLst>
            <p14:sldId id="359"/>
            <p14:sldId id="362"/>
            <p14:sldId id="363"/>
            <p14:sldId id="364"/>
            <p14:sldId id="366"/>
            <p14:sldId id="365"/>
            <p14:sldId id="367"/>
            <p14:sldId id="368"/>
            <p14:sldId id="369"/>
            <p14:sldId id="370"/>
          </p14:sldIdLst>
        </p14:section>
        <p14:section name="Environment Diagram" id="{D8E4D9E5-5567-4351-8B7F-442522BC5E17}">
          <p14:sldIdLst>
            <p14:sldId id="360"/>
            <p14:sldId id="373"/>
            <p14:sldId id="374"/>
            <p14:sldId id="375"/>
            <p14:sldId id="376"/>
            <p14:sldId id="377"/>
            <p14:sldId id="380"/>
            <p14:sldId id="378"/>
            <p14:sldId id="379"/>
            <p14:sldId id="381"/>
          </p14:sldIdLst>
        </p14:section>
        <p14:section name="Technology Diagram" id="{97B26582-CC5F-48F5-A846-278EA826C549}">
          <p14:sldIdLst>
            <p14:sldId id="371"/>
            <p14:sldId id="372"/>
            <p14:sldId id="383"/>
            <p14:sldId id="382"/>
            <p14:sldId id="384"/>
            <p14:sldId id="385"/>
            <p14:sldId id="386"/>
            <p14:sldId id="387"/>
            <p14:sldId id="388"/>
            <p14:sldId id="389"/>
          </p14:sldIdLst>
        </p14:section>
        <p14:section name="Security Diagram" id="{E8BE48A3-7AC8-4CC7-A403-30D95D2586C8}">
          <p14:sldIdLst>
            <p14:sldId id="547"/>
            <p14:sldId id="391"/>
            <p14:sldId id="392"/>
            <p14:sldId id="393"/>
            <p14:sldId id="394"/>
            <p14:sldId id="395"/>
          </p14:sldIdLst>
        </p14:section>
        <p14:section name="Finance Diagram" id="{BAAB6C5E-109A-47E8-9E86-01C9BE31C3DB}">
          <p14:sldIdLst>
            <p14:sldId id="399"/>
            <p14:sldId id="401"/>
            <p14:sldId id="402"/>
            <p14:sldId id="403"/>
            <p14:sldId id="410"/>
            <p14:sldId id="405"/>
          </p14:sldIdLst>
        </p14:section>
        <p14:section name="Creative Diagram" id="{9705E2B5-615D-4737-AD23-8E25FF304395}">
          <p14:sldIdLst>
            <p14:sldId id="406"/>
            <p14:sldId id="407"/>
            <p14:sldId id="408"/>
            <p14:sldId id="409"/>
          </p14:sldIdLst>
        </p14:section>
        <p14:section name="Science Diagram" id="{2833A231-1084-4DCF-A542-119AA5ED2434}">
          <p14:sldIdLst>
            <p14:sldId id="463"/>
            <p14:sldId id="462"/>
            <p14:sldId id="464"/>
            <p14:sldId id="465"/>
            <p14:sldId id="515"/>
            <p14:sldId id="516"/>
          </p14:sldIdLst>
        </p14:section>
        <p14:section name="Health" id="{9E723CDD-AAB0-46CA-ABAE-2CED2ABC56E9}">
          <p14:sldIdLst>
            <p14:sldId id="458"/>
            <p14:sldId id="459"/>
            <p14:sldId id="460"/>
            <p14:sldId id="461"/>
          </p14:sldIdLst>
        </p14:section>
        <p14:section name="Training" id="{D08A28FA-DA1A-4D99-A158-7FBBCF4ACCA9}">
          <p14:sldIdLst>
            <p14:sldId id="475"/>
            <p14:sldId id="476"/>
            <p14:sldId id="483"/>
            <p14:sldId id="484"/>
            <p14:sldId id="542"/>
            <p14:sldId id="543"/>
            <p14:sldId id="544"/>
            <p14:sldId id="546"/>
            <p14:sldId id="564"/>
            <p14:sldId id="565"/>
          </p14:sldIdLst>
        </p14:section>
        <p14:section name="Property" id="{E9406AC2-350F-4E06-A0DA-5D506774A3AA}">
          <p14:sldIdLst>
            <p14:sldId id="390"/>
            <p14:sldId id="545"/>
            <p14:sldId id="548"/>
            <p14:sldId id="549"/>
          </p14:sldIdLst>
        </p14:section>
        <p14:section name="Chart" id="{AEA3F791-3B71-47EA-8ABE-FA4511B5CB5C}">
          <p14:sldIdLst>
            <p14:sldId id="485"/>
            <p14:sldId id="486"/>
            <p14:sldId id="487"/>
            <p14:sldId id="488"/>
            <p14:sldId id="489"/>
            <p14:sldId id="490"/>
            <p14:sldId id="510"/>
            <p14:sldId id="511"/>
            <p14:sldId id="512"/>
            <p14:sldId id="513"/>
            <p14:sldId id="509"/>
            <p14:sldId id="491"/>
            <p14:sldId id="492"/>
            <p14:sldId id="493"/>
            <p14:sldId id="494"/>
            <p14:sldId id="531"/>
            <p14:sldId id="495"/>
            <p14:sldId id="517"/>
            <p14:sldId id="496"/>
            <p14:sldId id="497"/>
            <p14:sldId id="498"/>
            <p14:sldId id="529"/>
            <p14:sldId id="540"/>
            <p14:sldId id="541"/>
            <p14:sldId id="550"/>
            <p14:sldId id="551"/>
          </p14:sldIdLst>
        </p14:section>
        <p14:section name="Testimonial / Client List" id="{50249823-F496-47D5-B746-0BD6C69E56E9}">
          <p14:sldIdLst>
            <p14:sldId id="518"/>
            <p14:sldId id="521"/>
            <p14:sldId id="519"/>
            <p14:sldId id="520"/>
            <p14:sldId id="523"/>
            <p14:sldId id="5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93" autoAdjust="0"/>
    <p:restoredTop sz="87227" autoAdjust="0"/>
  </p:normalViewPr>
  <p:slideViewPr>
    <p:cSldViewPr snapToGrid="0">
      <p:cViewPr>
        <p:scale>
          <a:sx n="80" d="100"/>
          <a:sy n="80" d="100"/>
        </p:scale>
        <p:origin x="-846" y="-3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05.12.2022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05/12/2022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63492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05/12/2022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05/12/2022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05/12/2022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101932" y="4845133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b="1" dirty="0" smtClean="0">
                <a:solidFill>
                  <a:schemeClr val="tx1"/>
                </a:solidFill>
              </a:rPr>
              <a:t>SUNU</a:t>
            </a:r>
            <a:endParaRPr lang="tr-TR" sz="7200" b="1" dirty="0">
              <a:solidFill>
                <a:schemeClr val="tx1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3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792679" y="2066074"/>
            <a:ext cx="7561585" cy="973965"/>
          </a:xfrm>
          <a:custGeom>
            <a:avLst/>
            <a:gdLst>
              <a:gd name="connsiteX0" fmla="*/ 8947704 w 9430508"/>
              <a:gd name="connsiteY0" fmla="*/ 0 h 999986"/>
              <a:gd name="connsiteX1" fmla="*/ 9430508 w 9430508"/>
              <a:gd name="connsiteY1" fmla="*/ 499994 h 999986"/>
              <a:gd name="connsiteX2" fmla="*/ 8947704 w 9430508"/>
              <a:gd name="connsiteY2" fmla="*/ 999986 h 999986"/>
              <a:gd name="connsiteX3" fmla="*/ 8947704 w 9430508"/>
              <a:gd name="connsiteY3" fmla="*/ 734943 h 999986"/>
              <a:gd name="connsiteX4" fmla="*/ 0 w 9430508"/>
              <a:gd name="connsiteY4" fmla="*/ 734943 h 999986"/>
              <a:gd name="connsiteX5" fmla="*/ 0 w 9430508"/>
              <a:gd name="connsiteY5" fmla="*/ 265043 h 999986"/>
              <a:gd name="connsiteX6" fmla="*/ 8947704 w 94305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30508" h="999986">
                <a:moveTo>
                  <a:pt x="8947704" y="0"/>
                </a:moveTo>
                <a:lnTo>
                  <a:pt x="9430508" y="499994"/>
                </a:lnTo>
                <a:lnTo>
                  <a:pt x="8947704" y="999986"/>
                </a:lnTo>
                <a:lnTo>
                  <a:pt x="89477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8947704" y="2650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" name="Freeform 6"/>
          <p:cNvSpPr/>
          <p:nvPr/>
        </p:nvSpPr>
        <p:spPr>
          <a:xfrm>
            <a:off x="4336410" y="3092627"/>
            <a:ext cx="4017854" cy="973965"/>
          </a:xfrm>
          <a:custGeom>
            <a:avLst/>
            <a:gdLst>
              <a:gd name="connsiteX0" fmla="*/ 4528104 w 5010908"/>
              <a:gd name="connsiteY0" fmla="*/ 0 h 999986"/>
              <a:gd name="connsiteX1" fmla="*/ 5010908 w 5010908"/>
              <a:gd name="connsiteY1" fmla="*/ 499994 h 999986"/>
              <a:gd name="connsiteX2" fmla="*/ 4528104 w 5010908"/>
              <a:gd name="connsiteY2" fmla="*/ 999986 h 999986"/>
              <a:gd name="connsiteX3" fmla="*/ 4528104 w 5010908"/>
              <a:gd name="connsiteY3" fmla="*/ 734943 h 999986"/>
              <a:gd name="connsiteX4" fmla="*/ 0 w 5010908"/>
              <a:gd name="connsiteY4" fmla="*/ 734943 h 999986"/>
              <a:gd name="connsiteX5" fmla="*/ 0 w 5010908"/>
              <a:gd name="connsiteY5" fmla="*/ 265043 h 999986"/>
              <a:gd name="connsiteX6" fmla="*/ 4528104 w 50109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10908" h="999986">
                <a:moveTo>
                  <a:pt x="4528104" y="0"/>
                </a:moveTo>
                <a:lnTo>
                  <a:pt x="5010908" y="499994"/>
                </a:lnTo>
                <a:lnTo>
                  <a:pt x="4528104" y="999986"/>
                </a:lnTo>
                <a:lnTo>
                  <a:pt x="45281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4528104" y="2650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Freeform 7"/>
          <p:cNvSpPr/>
          <p:nvPr/>
        </p:nvSpPr>
        <p:spPr>
          <a:xfrm>
            <a:off x="6030126" y="3602406"/>
            <a:ext cx="2324138" cy="973965"/>
          </a:xfrm>
          <a:custGeom>
            <a:avLst/>
            <a:gdLst>
              <a:gd name="connsiteX0" fmla="*/ 2415768 w 2898572"/>
              <a:gd name="connsiteY0" fmla="*/ 0 h 999986"/>
              <a:gd name="connsiteX1" fmla="*/ 2898572 w 2898572"/>
              <a:gd name="connsiteY1" fmla="*/ 499994 h 999986"/>
              <a:gd name="connsiteX2" fmla="*/ 2415768 w 2898572"/>
              <a:gd name="connsiteY2" fmla="*/ 999986 h 999986"/>
              <a:gd name="connsiteX3" fmla="*/ 2415768 w 2898572"/>
              <a:gd name="connsiteY3" fmla="*/ 734943 h 999986"/>
              <a:gd name="connsiteX4" fmla="*/ 0 w 2898572"/>
              <a:gd name="connsiteY4" fmla="*/ 734943 h 999986"/>
              <a:gd name="connsiteX5" fmla="*/ 0 w 2898572"/>
              <a:gd name="connsiteY5" fmla="*/ 265043 h 999986"/>
              <a:gd name="connsiteX6" fmla="*/ 2415768 w 2898572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572" h="999986">
                <a:moveTo>
                  <a:pt x="2415768" y="0"/>
                </a:moveTo>
                <a:lnTo>
                  <a:pt x="2898572" y="499994"/>
                </a:lnTo>
                <a:lnTo>
                  <a:pt x="2415768" y="999986"/>
                </a:lnTo>
                <a:lnTo>
                  <a:pt x="2415768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2415768" y="2650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" name="Group 8"/>
          <p:cNvGrpSpPr/>
          <p:nvPr/>
        </p:nvGrpSpPr>
        <p:grpSpPr>
          <a:xfrm>
            <a:off x="4429406" y="3402572"/>
            <a:ext cx="356430" cy="339183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6" name="Freeform 22"/>
          <p:cNvSpPr>
            <a:spLocks noEditPoints="1"/>
          </p:cNvSpPr>
          <p:nvPr/>
        </p:nvSpPr>
        <p:spPr bwMode="auto">
          <a:xfrm>
            <a:off x="2728679" y="2901722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 rot="2700000">
            <a:off x="954930" y="2392520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3" name="Group 17"/>
          <p:cNvGrpSpPr/>
          <p:nvPr/>
        </p:nvGrpSpPr>
        <p:grpSpPr>
          <a:xfrm rot="2700000">
            <a:off x="6195878" y="3866710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19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6" name="TextBox 23"/>
          <p:cNvSpPr txBox="1"/>
          <p:nvPr/>
        </p:nvSpPr>
        <p:spPr>
          <a:xfrm>
            <a:off x="1312115" y="2340578"/>
            <a:ext cx="6691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 smtClean="0">
                <a:solidFill>
                  <a:schemeClr val="bg1"/>
                </a:solidFill>
                <a:latin typeface="+mj-lt"/>
              </a:rPr>
              <a:t>www.rehberlikservisim.com</a:t>
            </a:r>
            <a:endParaRPr lang="id-ID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3"/>
          <p:cNvSpPr txBox="1"/>
          <p:nvPr/>
        </p:nvSpPr>
        <p:spPr>
          <a:xfrm>
            <a:off x="3054943" y="2887375"/>
            <a:ext cx="4699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Muhammet YAVUZ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803959" y="3409366"/>
            <a:ext cx="3259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Sunumumuz Bitmiştir…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6537882" y="3941320"/>
            <a:ext cx="156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Teşekkürler…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3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8077331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6" grpId="0" animBg="1"/>
      <p:bldP spid="17" grpId="0" animBg="1"/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0" name="4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6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Altbilgi Yer Tutucusu"/>
          <p:cNvSpPr>
            <a:spLocks noGrp="1"/>
          </p:cNvSpPr>
          <p:nvPr>
            <p:ph type="ftr" sz="quarter" idx="11"/>
          </p:nvPr>
        </p:nvSpPr>
        <p:spPr>
          <a:xfrm>
            <a:off x="5570269" y="6492875"/>
            <a:ext cx="3086100" cy="365125"/>
          </a:xfrm>
        </p:spPr>
        <p:txBody>
          <a:bodyPr/>
          <a:lstStyle/>
          <a:p>
            <a:r>
              <a:rPr lang="id-ID" dirty="0" smtClean="0"/>
              <a:t>www.rehberlikservisim.com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  <p:sp>
        <p:nvSpPr>
          <p:cNvPr id="33" name="3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8" name="4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10678</TotalTime>
  <Words>502</Words>
  <Application>Microsoft Office PowerPoint</Application>
  <PresentationFormat>Ekran Gösterisi (4:3)</PresentationFormat>
  <Paragraphs>160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Office Theme</vt:lpstr>
      <vt:lpstr>Slayt 1</vt:lpstr>
      <vt:lpstr>Neden Verimli Çalışmalıyız?</vt:lpstr>
      <vt:lpstr>Verimli Çalışmak İçin</vt:lpstr>
      <vt:lpstr>Slayt 4</vt:lpstr>
      <vt:lpstr>Slayt 5</vt:lpstr>
      <vt:lpstr>Tekrar Yapın.</vt:lpstr>
      <vt:lpstr>Tekrar Yapmadığınızda</vt:lpstr>
      <vt:lpstr>Kitap Okuyun</vt:lpstr>
      <vt:lpstr>Nasıl İyi Öğreniriz?</vt:lpstr>
      <vt:lpstr>Slayt 10</vt:lpstr>
      <vt:lpstr>Slayt 11</vt:lpstr>
      <vt:lpstr>Slayt 12</vt:lpstr>
      <vt:lpstr>ÇALIŞIRKEN BUNLARA DİKKAT!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pro</cp:lastModifiedBy>
  <cp:revision>548</cp:revision>
  <dcterms:created xsi:type="dcterms:W3CDTF">2014-12-21T04:26:02Z</dcterms:created>
  <dcterms:modified xsi:type="dcterms:W3CDTF">2022-12-05T08:24:16Z</dcterms:modified>
</cp:coreProperties>
</file>